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Cap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pic" idx="13"/>
          </p:nvPr>
        </p:nvSpPr>
        <p:spPr>
          <a:xfrm>
            <a:off x="1016000" y="1219200"/>
            <a:ext cx="10985500" cy="5588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Shape 118"/>
          <p:cNvSpPr/>
          <p:nvPr>
            <p:ph type="body" sz="quarter" idx="1"/>
          </p:nvPr>
        </p:nvSpPr>
        <p:spPr>
          <a:xfrm>
            <a:off x="1016000" y="7200900"/>
            <a:ext cx="5207000" cy="6604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  <a:lvl2pPr marL="0" indent="228600">
              <a:spcBef>
                <a:spcPts val="0"/>
              </a:spcBef>
              <a:buSzTx/>
              <a:buNone/>
              <a:defRPr sz="24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2pPr>
            <a:lvl3pPr marL="0" indent="457200">
              <a:spcBef>
                <a:spcPts val="0"/>
              </a:spcBef>
              <a:buSzTx/>
              <a:buNone/>
              <a:defRPr sz="24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3pPr>
            <a:lvl4pPr marL="0" indent="685800">
              <a:spcBef>
                <a:spcPts val="0"/>
              </a:spcBef>
              <a:buSzTx/>
              <a:buNone/>
              <a:defRPr sz="24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4pPr>
            <a:lvl5pPr marL="0" indent="914400">
              <a:spcBef>
                <a:spcPts val="0"/>
              </a:spcBef>
              <a:buSzTx/>
              <a:buNone/>
              <a:defRPr sz="24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hape 119"/>
          <p:cNvSpPr/>
          <p:nvPr>
            <p:ph type="sldNum" sz="quarter" idx="2"/>
          </p:nvPr>
        </p:nvSpPr>
        <p:spPr>
          <a:xfrm>
            <a:off x="6324599" y="9118600"/>
            <a:ext cx="342901" cy="355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34343"/>
                </a:solidFill>
                <a:effectLst>
                  <a:outerShdw sx="100000" sy="100000" kx="0" ky="0" algn="b" rotWithShape="0" blurRad="25400" dist="23648" dir="16200000">
                    <a:srgbClr val="000000">
                      <a:alpha val="20689"/>
                    </a:srgbClr>
                  </a:outerShdw>
                </a:effectLst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r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66825" y="2426336"/>
            <a:ext cx="2476501" cy="247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hd142666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7174" y="2426336"/>
            <a:ext cx="2476501" cy="247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hd143006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87174" y="4851904"/>
            <a:ext cx="2476501" cy="247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hd16329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90939" y="4851904"/>
            <a:ext cx="2476501" cy="247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as205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66825" y="7275191"/>
            <a:ext cx="2476501" cy="247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doar25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266825" y="4849908"/>
            <a:ext cx="2476501" cy="247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doar33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687174" y="7275191"/>
            <a:ext cx="2476501" cy="247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elias20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090939" y="-88"/>
            <a:ext cx="2476501" cy="247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elias24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863060" y="4849908"/>
            <a:ext cx="2476501" cy="247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elias27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863060" y="2425195"/>
            <a:ext cx="2476501" cy="247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rulup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37360" y="2425195"/>
            <a:ext cx="2476501" cy="247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mylup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863060" y="7275191"/>
            <a:ext cx="2476501" cy="247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wsb52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0090939" y="7275191"/>
            <a:ext cx="2476501" cy="247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waoph6.pd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266825" y="-88"/>
            <a:ext cx="2476501" cy="247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sz129.pdf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863060" y="-88"/>
            <a:ext cx="2476501" cy="247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sz114.pdf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37360" y="4849908"/>
            <a:ext cx="2476501" cy="247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htlup.pdf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42711" y="7275191"/>
            <a:ext cx="2476501" cy="247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lup.pdf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437360" y="-88"/>
            <a:ext cx="2476501" cy="247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gwlup.pdf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0090939" y="2426336"/>
            <a:ext cx="2476501" cy="247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as209.pdf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7692525" y="-88"/>
            <a:ext cx="2476501" cy="247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